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0" r:id="rId4"/>
    <p:sldId id="261" r:id="rId5"/>
    <p:sldId id="262" r:id="rId6"/>
    <p:sldId id="258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custShowLst>
    <p:custShow name="WC Custom Show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3298" autoAdjust="0"/>
  </p:normalViewPr>
  <p:slideViewPr>
    <p:cSldViewPr snapToGrid="0" snapToObjects="1">
      <p:cViewPr varScale="1">
        <p:scale>
          <a:sx n="154" d="100"/>
          <a:sy n="154" d="100"/>
        </p:scale>
        <p:origin x="-1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123A1-F6E3-4EE5-BFD8-F8A6002D1EB6}" type="datetimeFigureOut">
              <a:rPr lang="en-AU" smtClean="0"/>
              <a:pPr/>
              <a:t>7/10/10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BC013-A6F1-4753-8820-ACE5C86161F8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BC013-A6F1-4753-8820-ACE5C86161F8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DCAF4-A9AF-A342-B402-D4397FFE5F0D}" type="datetimeFigureOut">
              <a:rPr lang="en-US" smtClean="0"/>
              <a:pPr/>
              <a:t>7/10/10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DA92A-77E1-F14D-B129-4B30A28992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file://localhost/Volumes/My%202%20TBHD/Still%20Pictures/Canon/World%20Cup%202010/Best%20Shots/Game_2418.ps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file://localhost/Volumes/My%202%20TBHD/Still%20Pictures/Canon/World%20Cup%202010/Best%20Shots/Game_2327.psd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file://localhost/Volumes/My%202%20TBHD/Still%20Pictures/Canon/World%20Cup%202010/Best%20Shots/Goalie_2244.psd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file://localhost/Volumes/My%202%20TBHD/Still%20Pictures/Canon/World%20Cup%202010/Best%20Shots/WC_Game_1722.jp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file://localhost/Volumes/My%202%20TBHD/Still%20Pictures/Canon/World%20Cup%202010/Best%20Shots/Fan_1293.ps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file://localhost/Volumes/My%202%20TBHD/Still%20Pictures/Canon/World%20Cup%202010/Best%20Shots/Crowd_2169.ps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file://localhost/Volumes/My%202%20TBHD/Still%20Pictures/Canon/World%20Cup%202010/Best%20Shots/Fan_1818.psd" TargetMode="External"/><Relationship Id="rId5" Type="http://schemas.openxmlformats.org/officeDocument/2006/relationships/image" Target="../media/image9.jpeg"/><Relationship Id="rId6" Type="http://schemas.openxmlformats.org/officeDocument/2006/relationships/image" Target="file://localhost/Volumes/My%202%20TBHD/Still%20Pictures/Canon/World%20Cup%202010/Best%20Shots/LukeDouglas_1800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My%202%20TBHD/Still%20Pictures/Canon/World%20Cup%202010/Best%20Shots/GreenPointStadium_1839.jpg" TargetMode="External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file://localhost/Volumes/My%202%20TBHD/Still%20Pictures/Canon/World%20Cup%202010/Best%20Shots/Fans_1352.ps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file://localhost/Volumes/My%202%20TBHD/Still%20Pictures/Canon/World%20Cup%202010/Best%20Shots/Pretoria_Fan_Fest_1758.jp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file://localhost/Volumes/My%202%20TBHD/Still%20Pictures/Canon/World%20Cup%202010/Best%20Shots/Fans_1805.jp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UVAZELAS_2661.psd"/>
          <p:cNvPicPr>
            <a:picLocks noChangeAspect="1"/>
          </p:cNvPicPr>
          <p:nvPr/>
        </p:nvPicPr>
        <p:blipFill>
          <a:blip r:embed="rId2">
            <a:alphaModFix amt="56000"/>
          </a:blip>
          <a:stretch>
            <a:fillRect/>
          </a:stretch>
        </p:blipFill>
        <p:spPr>
          <a:xfrm>
            <a:off x="-571500" y="-1"/>
            <a:ext cx="9841270" cy="68962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Abadi MT Condensed Extra Bold"/>
                <a:cs typeface="Abadi MT Condensed Extra Bold"/>
              </a:rPr>
              <a:t>SPORTS IMPACT</a:t>
            </a:r>
            <a:endParaRPr lang="en-US" sz="7200" dirty="0">
              <a:latin typeface="Abadi MT Condensed Extra Bold"/>
              <a:cs typeface="Abadi MT Condensed Extra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56583"/>
          </a:xfrm>
        </p:spPr>
        <p:txBody>
          <a:bodyPr/>
          <a:lstStyle/>
          <a:p>
            <a:r>
              <a:rPr lang="en-US" b="1" dirty="0" smtClean="0">
                <a:ln w="3175" cmpd="sng">
                  <a:solidFill>
                    <a:schemeClr val="tx1"/>
                  </a:solidFill>
                </a:ln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FIFA WORLD CUP</a:t>
            </a:r>
            <a:endParaRPr lang="en-US" b="1" dirty="0">
              <a:ln w="3175" cmpd="sng">
                <a:solidFill>
                  <a:schemeClr val="tx1"/>
                </a:solidFill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4195" y="3628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e_2418.psd" descr="/Volumes/My 2 TBHD/Still Pictures/Canon/World Cup 2010/Best Shots/Game_2418.psd"/>
          <p:cNvPicPr>
            <a:picLocks noGrp="1" noChangeAspect="1"/>
          </p:cNvPicPr>
          <p:nvPr>
            <p:ph idx="1"/>
          </p:nvPr>
        </p:nvPicPr>
        <p:blipFill>
          <a:blip r:embed="rId2" r:link="rId3">
            <a:alphaModFix/>
          </a:blip>
          <a:srcRect l="-8874" r="-8874"/>
          <a:stretch>
            <a:fillRect/>
          </a:stretch>
        </p:blipFill>
        <p:spPr>
          <a:xfrm>
            <a:off x="-955441" y="0"/>
            <a:ext cx="11139258" cy="699783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50800" dist="63500" dir="2700000">
                    <a:srgbClr val="7F7F7F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Overview of </a:t>
            </a: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50800" dist="63500" dir="2700000">
                    <a:schemeClr val="bg1">
                      <a:lumMod val="50000"/>
                      <a:alpha val="43000"/>
                    </a:schemeClr>
                  </a:outerShdw>
                </a:effectLst>
                <a:latin typeface="Abadi MT Condensed Extra Bold"/>
                <a:cs typeface="Abadi MT Condensed Extra Bold"/>
              </a:rPr>
              <a:t>ministry</a:t>
            </a:r>
            <a:endParaRPr lang="en-US" dirty="0">
              <a:ln>
                <a:solidFill>
                  <a:srgbClr val="000000"/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50800" dist="63500" dir="2700000">
                  <a:schemeClr val="bg1">
                    <a:lumMod val="50000"/>
                    <a:alpha val="43000"/>
                  </a:scheme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021" y="1932039"/>
            <a:ext cx="7845779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</a:pPr>
            <a:endParaRPr lang="en-US" sz="3600" b="1" dirty="0" smtClean="0">
              <a:solidFill>
                <a:srgbClr val="D9D9D9"/>
              </a:solidFill>
              <a:effectLst>
                <a:outerShdw blurRad="50800" dist="38100" dir="2700000">
                  <a:srgbClr val="000000">
                    <a:alpha val="49000"/>
                  </a:srgbClr>
                </a:outerShdw>
              </a:effectLst>
            </a:endParaRPr>
          </a:p>
          <a:p>
            <a:pPr lvl="1"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D9D9D9"/>
                </a:solidFill>
                <a:effectLst>
                  <a:outerShdw blurRad="50800" dist="38100" dir="2700000">
                    <a:srgbClr val="000000">
                      <a:alpha val="49000"/>
                    </a:srgbClr>
                  </a:outerShdw>
                </a:effectLst>
              </a:rPr>
              <a:t> South Africa</a:t>
            </a:r>
          </a:p>
          <a:p>
            <a:pPr lvl="1"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D9D9D9"/>
                </a:solidFill>
                <a:effectLst>
                  <a:outerShdw blurRad="50800" dist="38100" dir="2700000">
                    <a:srgbClr val="000000">
                      <a:alpha val="49000"/>
                    </a:srgbClr>
                  </a:outerShdw>
                </a:effectLst>
              </a:rPr>
              <a:t>15 June  – 3 July 2010</a:t>
            </a:r>
          </a:p>
          <a:p>
            <a:pPr lvl="2"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D9D9D9"/>
                </a:solidFill>
                <a:effectLst>
                  <a:outerShdw blurRad="50800" dist="38100" dir="2700000">
                    <a:srgbClr val="000000">
                      <a:alpha val="49000"/>
                    </a:srgbClr>
                  </a:outerShdw>
                </a:effectLst>
              </a:rPr>
              <a:t> Week 2 of group stage through the first of the quarterfinals.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1381" y="2134960"/>
            <a:ext cx="5589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D9D9D9"/>
                </a:solidFill>
                <a:effectLst>
                  <a:outerShdw blurRad="50800" dist="38100" dir="2700000">
                    <a:srgbClr val="000000">
                      <a:alpha val="49000"/>
                    </a:srgbClr>
                  </a:outerShdw>
                </a:effectLst>
              </a:rPr>
              <a:t>19 days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  <p:bldP spid="6" grpId="1" uiExpand="1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e_2418.psd" descr="/Volumes/My 2 TBHD/Still Pictures/Canon/World Cup 2010/Best Shots/Game_2418.psd"/>
          <p:cNvPicPr>
            <a:picLocks noGrp="1" noChangeAspect="1"/>
          </p:cNvPicPr>
          <p:nvPr>
            <p:ph idx="1"/>
          </p:nvPr>
        </p:nvPicPr>
        <p:blipFill>
          <a:blip r:embed="rId2" r:link="rId3"/>
          <a:stretch>
            <a:fillRect/>
          </a:stretch>
        </p:blipFill>
        <p:spPr>
          <a:xfrm>
            <a:off x="-625334" y="0"/>
            <a:ext cx="10479043" cy="699783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63500" dir="2700000">
                    <a:srgbClr val="7F7F7F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Overview of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63500" dir="2700000">
                    <a:schemeClr val="bg1">
                      <a:lumMod val="50000"/>
                      <a:alpha val="43000"/>
                    </a:schemeClr>
                  </a:outerShdw>
                </a:effectLst>
                <a:latin typeface="Abadi MT Condensed Extra Bold"/>
                <a:cs typeface="Abadi MT Condensed Extra Bold"/>
              </a:rPr>
              <a:t>ministry</a:t>
            </a:r>
            <a:endParaRPr lang="en-US" dirty="0">
              <a:solidFill>
                <a:schemeClr val="bg1">
                  <a:lumMod val="85000"/>
                </a:schemeClr>
              </a:solidFill>
              <a:effectLst>
                <a:outerShdw blurRad="50800" dist="63500" dir="2700000">
                  <a:schemeClr val="bg1">
                    <a:lumMod val="50000"/>
                    <a:alpha val="43000"/>
                  </a:scheme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040" y="4008528"/>
            <a:ext cx="7845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chemeClr val="tx1">
                      <a:lumMod val="85000"/>
                      <a:lumOff val="15000"/>
                      <a:alpha val="43000"/>
                    </a:schemeClr>
                  </a:outerShdw>
                </a:effectLst>
              </a:rPr>
              <a:t>We were privileged to attend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021" y="1878206"/>
            <a:ext cx="6193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chemeClr val="tx1">
                      <a:lumMod val="85000"/>
                      <a:lumOff val="15000"/>
                      <a:alpha val="43000"/>
                    </a:schemeClr>
                  </a:outerShdw>
                </a:effectLst>
              </a:rPr>
              <a:t> 19 days</a:t>
            </a:r>
            <a:endParaRPr lang="en-A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841021" y="3142645"/>
            <a:ext cx="589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chemeClr val="tx1">
                      <a:lumMod val="85000"/>
                      <a:lumOff val="15000"/>
                      <a:alpha val="43000"/>
                    </a:schemeClr>
                  </a:outerShdw>
                </a:effectLst>
              </a:rPr>
              <a:t> 13 games worked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accel="50000" decel="50000" fill="hold" grpId="2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uiExpand="1" build="p" bldLvl="3"/>
      <p:bldP spid="6" grpId="2" build="allAtOnce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e_2418.psd" descr="/Volumes/My 2 TBHD/Still Pictures/Canon/World Cup 2010/Best Shots/Game_2418.psd"/>
          <p:cNvPicPr>
            <a:picLocks noGrp="1" noChangeAspect="1"/>
          </p:cNvPicPr>
          <p:nvPr>
            <p:ph idx="1"/>
          </p:nvPr>
        </p:nvPicPr>
        <p:blipFill>
          <a:blip r:embed="rId2" r:link="rId3"/>
          <a:stretch>
            <a:fillRect/>
          </a:stretch>
        </p:blipFill>
        <p:spPr>
          <a:xfrm>
            <a:off x="-625334" y="0"/>
            <a:ext cx="10479043" cy="699116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63500" dir="2700000">
                    <a:schemeClr val="bg1">
                      <a:lumMod val="65000"/>
                      <a:alpha val="43000"/>
                    </a:schemeClr>
                  </a:outerShdw>
                </a:effectLst>
                <a:latin typeface="Abadi MT Condensed Extra Bold"/>
                <a:cs typeface="Abadi MT Condensed Extra Bold"/>
              </a:rPr>
              <a:t>Overview of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63500" dir="2700000">
                    <a:schemeClr val="bg1">
                      <a:lumMod val="50000"/>
                      <a:alpha val="43000"/>
                    </a:schemeClr>
                  </a:outerShdw>
                </a:effectLst>
                <a:latin typeface="Abadi MT Condensed Extra Bold"/>
                <a:cs typeface="Abadi MT Condensed Extra Bold"/>
              </a:rPr>
              <a:t>ministry</a:t>
            </a:r>
            <a:endParaRPr lang="en-US" dirty="0">
              <a:solidFill>
                <a:schemeClr val="bg1">
                  <a:lumMod val="85000"/>
                </a:schemeClr>
              </a:solidFill>
              <a:effectLst>
                <a:outerShdw blurRad="50800" dist="63500" dir="2700000">
                  <a:schemeClr val="bg1">
                    <a:lumMod val="50000"/>
                    <a:alpha val="43000"/>
                  </a:scheme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021" y="4982357"/>
            <a:ext cx="78457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1400"/>
              </a:spcAft>
              <a:buClr>
                <a:schemeClr val="accent6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Over 23,000 of our tracts, and over 235,000 by evangelicals are out!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021" y="1710813"/>
            <a:ext cx="430652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19 days</a:t>
            </a:r>
          </a:p>
          <a:p>
            <a:pPr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13 games worked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021" y="4336026"/>
            <a:ext cx="8011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Over 9100 tracts personally distributed</a:t>
            </a:r>
            <a:endParaRPr lang="en-A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e_2418.psd" descr="/Volumes/My 2 TBHD/Still Pictures/Canon/World Cup 2010/Best Shots/Game_2418.psd"/>
          <p:cNvPicPr>
            <a:picLocks noGrp="1" noChangeAspect="1"/>
          </p:cNvPicPr>
          <p:nvPr>
            <p:ph idx="1"/>
          </p:nvPr>
        </p:nvPicPr>
        <p:blipFill>
          <a:blip r:embed="rId2" r:link="rId3"/>
          <a:stretch>
            <a:fillRect/>
          </a:stretch>
        </p:blipFill>
        <p:spPr>
          <a:xfrm>
            <a:off x="-625334" y="44285"/>
            <a:ext cx="10479043" cy="690925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76200" dir="2700000">
                    <a:srgbClr val="A6A6A6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Overview of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63500" dir="2700000">
                    <a:schemeClr val="bg1">
                      <a:lumMod val="50000"/>
                      <a:alpha val="43000"/>
                    </a:schemeClr>
                  </a:outerShdw>
                </a:effectLst>
                <a:latin typeface="Abadi MT Condensed Extra Bold"/>
                <a:cs typeface="Abadi MT Condensed Extra Bold"/>
              </a:rPr>
              <a:t>ministry</a:t>
            </a:r>
            <a:endParaRPr lang="en-US" dirty="0">
              <a:solidFill>
                <a:schemeClr val="bg1">
                  <a:lumMod val="85000"/>
                </a:schemeClr>
              </a:solidFill>
              <a:effectLst>
                <a:outerShdw blurRad="50800" dist="63500" dir="2700000">
                  <a:schemeClr val="bg1">
                    <a:lumMod val="50000"/>
                    <a:alpha val="43000"/>
                  </a:scheme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665349"/>
            <a:ext cx="8229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19 days</a:t>
            </a:r>
          </a:p>
          <a:p>
            <a:pPr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13 games worked</a:t>
            </a:r>
          </a:p>
          <a:p>
            <a:pPr>
              <a:spcAft>
                <a:spcPts val="5400"/>
              </a:spcAft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Over 9100 tracts personally distributed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541652"/>
            <a:ext cx="714721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5327 Kilometers traveled to 6 stadiums</a:t>
            </a:r>
            <a:endParaRPr lang="en-A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an_1293.psd" descr="/Volumes/My 2 TBHD/Still Pictures/Canon/World Cup 2010/Best Shots/Fan_1293.psd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-571500" y="-1"/>
            <a:ext cx="10452446" cy="69682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Focus of Sports Impact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2147"/>
            <a:ext cx="8229600" cy="4114016"/>
          </a:xfrm>
        </p:spPr>
        <p:txBody>
          <a:bodyPr/>
          <a:lstStyle/>
          <a:p>
            <a:pPr>
              <a:spcAft>
                <a:spcPts val="7200"/>
              </a:spcAft>
            </a:pP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Sharing the Gospel of Jesus Christ with Sports Fans</a:t>
            </a:r>
          </a:p>
          <a:p>
            <a:pPr lvl="1">
              <a:spcAft>
                <a:spcPts val="7200"/>
              </a:spcAft>
            </a:pPr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know of 6 who have already accepted Christ as </a:t>
            </a:r>
            <a:r>
              <a:rPr lang="en-U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Saviour</a:t>
            </a:r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an_1293.psd" descr="/Volumes/My 2 TBHD/Still Pictures/Canon/World Cup 2010/Best Shots/Fan_1293.psd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-568620" y="-1"/>
            <a:ext cx="10446686" cy="69682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Focus of Sports Impact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2147"/>
            <a:ext cx="8229600" cy="4114016"/>
          </a:xfrm>
        </p:spPr>
        <p:txBody>
          <a:bodyPr>
            <a:normAutofit/>
          </a:bodyPr>
          <a:lstStyle/>
          <a:p>
            <a:pPr>
              <a:spcAft>
                <a:spcPts val="72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Sharing the Gospel of Jesus Christ with Sports Fans</a:t>
            </a:r>
          </a:p>
          <a:p>
            <a:pPr>
              <a:spcAft>
                <a:spcPts val="72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Ministering through tract distribution and spoken gospel presentations </a:t>
            </a:r>
            <a:endParaRPr lang="en-US" sz="3600" b="1" dirty="0">
              <a:ln>
                <a:solidFill>
                  <a:srgbClr val="000000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an_1818.psd" descr="/Volumes/My 2 TBHD/Still Pictures/Canon/World Cup 2010/Best Shots/Fan_1818.psd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4206034" y="-172041"/>
            <a:ext cx="5310723" cy="7198063"/>
          </a:xfrm>
          <a:prstGeom prst="rect">
            <a:avLst/>
          </a:prstGeom>
        </p:spPr>
      </p:pic>
      <p:pic>
        <p:nvPicPr>
          <p:cNvPr id="4" name="LukeDouglas_1800.jpg" descr="/Volumes/My 2 TBHD/Still Pictures/Canon/World Cup 2010/Best Shots/LukeDouglas_1800.jpg"/>
          <p:cNvPicPr>
            <a:picLocks noChangeAspect="1"/>
          </p:cNvPicPr>
          <p:nvPr/>
        </p:nvPicPr>
        <p:blipFill>
          <a:blip r:embed="rId5" r:link="rId6"/>
          <a:stretch>
            <a:fillRect/>
          </a:stretch>
        </p:blipFill>
        <p:spPr>
          <a:xfrm>
            <a:off x="-346380" y="-1"/>
            <a:ext cx="5221817" cy="7026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Highlights</a:t>
            </a:r>
            <a:endParaRPr lang="en-US" b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Ease of tract distribution</a:t>
            </a:r>
          </a:p>
          <a:p>
            <a:pPr>
              <a:spcAft>
                <a:spcPts val="600"/>
              </a:spcAft>
            </a:pPr>
            <a:endParaRPr lang="en-US" sz="3600" dirty="0" smtClean="0"/>
          </a:p>
          <a:p>
            <a:pPr>
              <a:spcAft>
                <a:spcPts val="600"/>
              </a:spcAft>
            </a:pPr>
            <a:endParaRPr lang="en-US" sz="3600" b="1" dirty="0" smtClean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>
              <a:spcAft>
                <a:spcPts val="600"/>
              </a:spcAft>
            </a:pPr>
            <a:endParaRPr lang="en-US" sz="3600" b="1" dirty="0" smtClean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ukeDouglas_1800.jpg" descr="/Volumes/My 2 TBHD/Still Pictures/Canon/World Cup 2010/Best Shots/LukeDouglas_1800.jpg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-98966" y="-123698"/>
            <a:ext cx="9532446" cy="70837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Highlights</a:t>
            </a:r>
            <a:endParaRPr lang="en-US" b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Ease of tract distribution</a:t>
            </a:r>
          </a:p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Tracts in the hands of North Koreans and </a:t>
            </a:r>
            <a:r>
              <a:rPr lang="en-US" sz="3600" b="1" dirty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</a:t>
            </a: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uslim nations.</a:t>
            </a:r>
          </a:p>
          <a:p>
            <a:pPr>
              <a:spcAft>
                <a:spcPts val="600"/>
              </a:spcAft>
            </a:pPr>
            <a:endParaRPr lang="en-US" sz="3600" dirty="0"/>
          </a:p>
        </p:txBody>
      </p:sp>
      <p:pic>
        <p:nvPicPr>
          <p:cNvPr id="5" name="Picture 4" descr="_MG_18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01" y="3557520"/>
            <a:ext cx="3092672" cy="330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ukeDouglas_1800.jpg" descr="/Volumes/My 2 TBHD/Still Pictures/Canon/World Cup 2010/Best Shots/LukeDouglas_1800.jpg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-98966" y="0"/>
            <a:ext cx="953244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Highlights</a:t>
            </a:r>
            <a:endParaRPr lang="en-US" b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Ease of tract distribution</a:t>
            </a:r>
          </a:p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Tracts in the hands of North Koreans and </a:t>
            </a:r>
            <a:r>
              <a:rPr lang="en-US" sz="3600" b="1" dirty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</a:t>
            </a: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uslim nations.</a:t>
            </a:r>
          </a:p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Cooperation with others of like precious faith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oJoLuke_19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487" y="0"/>
            <a:ext cx="5046514" cy="3364342"/>
          </a:xfrm>
          <a:prstGeom prst="rect">
            <a:avLst/>
          </a:prstGeom>
        </p:spPr>
      </p:pic>
      <p:pic>
        <p:nvPicPr>
          <p:cNvPr id="5" name="Picture 4" descr="Luke_13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311" y="3235806"/>
            <a:ext cx="5098690" cy="3622194"/>
          </a:xfrm>
          <a:prstGeom prst="rect">
            <a:avLst/>
          </a:prstGeom>
        </p:spPr>
      </p:pic>
      <p:pic>
        <p:nvPicPr>
          <p:cNvPr id="7" name="Picture 6" descr="Entners_21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71029"/>
            <a:ext cx="4045311" cy="6067967"/>
          </a:xfrm>
          <a:prstGeom prst="rect">
            <a:avLst/>
          </a:prstGeom>
        </p:spPr>
      </p:pic>
      <p:pic>
        <p:nvPicPr>
          <p:cNvPr id="8" name="Picture 7" descr="Lion_3585.ps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9589" y="0"/>
            <a:ext cx="4857611" cy="32358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Ease of tract distribution</a:t>
            </a:r>
          </a:p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Tracts in the hands of North Koreans and </a:t>
            </a:r>
            <a:r>
              <a:rPr lang="en-US" sz="3600" b="1" dirty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</a:t>
            </a: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uslim nations.</a:t>
            </a:r>
          </a:p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Cooperation with others of like precious faith</a:t>
            </a:r>
          </a:p>
          <a:p>
            <a:pPr>
              <a:spcAft>
                <a:spcPts val="600"/>
              </a:spcAft>
            </a:pPr>
            <a:r>
              <a:rPr lang="en-US" sz="36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God’s blessing to us through tickets and other special opportunities</a:t>
            </a:r>
          </a:p>
          <a:p>
            <a:pPr>
              <a:spcAft>
                <a:spcPts val="600"/>
              </a:spcAft>
            </a:pP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Highlights</a:t>
            </a:r>
            <a:endParaRPr lang="en-US" b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kers_18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62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What’s Next</a:t>
            </a:r>
            <a:endParaRPr lang="en-US" b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London Summer Olympics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kers_1820.jpg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-1" y="808248"/>
            <a:ext cx="9144001" cy="5246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What’s Next</a:t>
            </a:r>
            <a:endParaRPr lang="en-US" b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London Summer Olympics 2012</a:t>
            </a:r>
          </a:p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FIFA World Cup 2014 in Brazil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kers_1820.jpg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-423882" y="0"/>
            <a:ext cx="102813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What’s Next</a:t>
            </a:r>
            <a:endParaRPr lang="en-US" b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London Summer Olympics 2012</a:t>
            </a:r>
          </a:p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FIFA World Cup 2014 in Brazil</a:t>
            </a:r>
          </a:p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Brazil Summer Olympics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ans_1811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178" y="-227093"/>
            <a:ext cx="4492784" cy="7250156"/>
          </a:xfrm>
          <a:prstGeom prst="rect">
            <a:avLst/>
          </a:prstGeom>
        </p:spPr>
      </p:pic>
      <p:pic>
        <p:nvPicPr>
          <p:cNvPr id="5" name="Picture 4" descr="Fan_1810.ps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60178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What’s Next</a:t>
            </a:r>
            <a:endParaRPr lang="en-US" b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London Summer Olympics 2012</a:t>
            </a:r>
          </a:p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FIFA World Cup 2014 in Brazil</a:t>
            </a:r>
          </a:p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Brazil Summer Olympics 2016</a:t>
            </a:r>
          </a:p>
          <a:p>
            <a:pPr>
              <a:spcAft>
                <a:spcPts val="4200"/>
              </a:spcAft>
            </a:pPr>
            <a:r>
              <a:rPr lang="en-US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Etc . . . </a:t>
            </a:r>
            <a:endParaRPr lang="en-US" b="1" i="1" dirty="0">
              <a:ln>
                <a:solidFill>
                  <a:srgbClr val="000000"/>
                </a:solidFill>
              </a:ln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uch_Fans_1779.ps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0560" y="0"/>
            <a:ext cx="993456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Sports Impact</a:t>
            </a:r>
            <a:endParaRPr lang="en-US" b="1" dirty="0">
              <a:solidFill>
                <a:srgbClr val="FCD5B5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badi MT Condensed Extra Bold"/>
              <a:cs typeface="Abadi MT Condensed Extra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994" y="2113603"/>
            <a:ext cx="7496637" cy="2675040"/>
          </a:xfrm>
        </p:spPr>
        <p:txBody>
          <a:bodyPr/>
          <a:lstStyle/>
          <a:p>
            <a:pPr algn="ctr">
              <a:buNone/>
            </a:pPr>
            <a:r>
              <a:rPr lang="en-US" sz="4000" b="1" i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Will you get involved?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82613" y="1417638"/>
            <a:ext cx="77480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>
                  <a:solidFill>
                    <a:srgbClr val="000000"/>
                  </a:solidFill>
                </a:ln>
                <a:solidFill>
                  <a:srgbClr val="FCD5B5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When the world gets together …</a:t>
            </a:r>
            <a:endParaRPr lang="en-A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289</Words>
  <Application>Microsoft Macintosh PowerPoint</Application>
  <PresentationFormat>On-screen Show (4:3)</PresentationFormat>
  <Paragraphs>61</Paragraphs>
  <Slides>16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  <vt:variant>
        <vt:lpstr>Custom Shows</vt:lpstr>
      </vt:variant>
      <vt:variant>
        <vt:i4>1</vt:i4>
      </vt:variant>
    </vt:vector>
  </HeadingPairs>
  <TitlesOfParts>
    <vt:vector size="18" baseType="lpstr">
      <vt:lpstr>Office Theme</vt:lpstr>
      <vt:lpstr>SPORTS IMPACT</vt:lpstr>
      <vt:lpstr>Overview of ministry</vt:lpstr>
      <vt:lpstr>Overview of ministry</vt:lpstr>
      <vt:lpstr>Overview of ministry</vt:lpstr>
      <vt:lpstr>Overview of ministry</vt:lpstr>
      <vt:lpstr>Focus of Sports Impact</vt:lpstr>
      <vt:lpstr>Focus of Sports Impact</vt:lpstr>
      <vt:lpstr>Highlights</vt:lpstr>
      <vt:lpstr>Highlights</vt:lpstr>
      <vt:lpstr>Highlights</vt:lpstr>
      <vt:lpstr>Highlights</vt:lpstr>
      <vt:lpstr>What’s Next</vt:lpstr>
      <vt:lpstr>What’s Next</vt:lpstr>
      <vt:lpstr>What’s Next</vt:lpstr>
      <vt:lpstr>What’s Next</vt:lpstr>
      <vt:lpstr>Sports Impact</vt:lpstr>
      <vt:lpstr>WC Custom Show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SPORTS IMPACT</dc:title>
  <dc:creator>Matthew Douglas</dc:creator>
  <cp:keywords/>
  <cp:lastModifiedBy>Matthew Douglas</cp:lastModifiedBy>
  <cp:revision>34</cp:revision>
  <dcterms:created xsi:type="dcterms:W3CDTF">2010-07-10T07:06:01Z</dcterms:created>
  <dcterms:modified xsi:type="dcterms:W3CDTF">2010-07-10T07:29:35Z</dcterms:modified>
</cp:coreProperties>
</file>